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309" r:id="rId3"/>
    <p:sldId id="310" r:id="rId4"/>
    <p:sldId id="312" r:id="rId5"/>
    <p:sldId id="311" r:id="rId6"/>
    <p:sldId id="313" r:id="rId7"/>
    <p:sldId id="319" r:id="rId8"/>
    <p:sldId id="32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FFFF27"/>
    <a:srgbClr val="FC4E4B"/>
    <a:srgbClr val="DA2814"/>
    <a:srgbClr val="EDEDED"/>
    <a:srgbClr val="A81725"/>
    <a:srgbClr val="005A47"/>
    <a:srgbClr val="FFFF99"/>
    <a:srgbClr val="FCF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F95A4-DA15-43DB-A8A8-D668F0B9E45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AC397-2967-4071-A53B-F6175E2F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1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25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96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33F31-0B6A-4F63-B835-D4CBC08B40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06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87F0-C3CF-41DA-BF92-BBE6DD29A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36E74-EDFD-410B-A7D3-46E792C89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C1A3F-553F-4AF6-84A6-867610B17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A332-A517-4931-AC43-92C98C16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0B43-EAB5-4E22-9064-6CD7FD38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92CD-56EF-4571-9CCB-4B14611B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CE5E8-1AD9-4B39-B169-4025983AD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37DA0-2FF0-4919-AF40-771A5735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180C7-750D-4767-AA9D-1CBDFDD1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5C8D-6F77-4FB0-8761-7BCB1B89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8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7DAC43-3685-4A91-AC13-0832E379C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CD807-2A9E-4C6F-8E30-6DC8F51A5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CB7B3-F79D-4C84-B80C-297160CC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6E598-F5F7-486F-BA1E-F4B73DD9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7E8BC-60BF-4E02-87D4-C0FF22AA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05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4FD6-89A0-3438-8674-76D160D92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69BFE-FFE8-686F-C5CE-30B99838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6E66F-B55F-037E-FBB8-68E9803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43A38-DB72-ACEB-86E9-82953597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3F65-DAB2-C9AE-1581-66FD5545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12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487B-779F-B408-EDBA-686DCED2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F67D-C900-4A1D-83DB-AF73AAAD6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B8C6D-7A8F-F465-E2A4-7A57E9D6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DDF20-1570-6B67-1E82-CA0B3207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6448C-1771-75FF-F031-DBEE86C2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9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09DD-FC57-CBB7-02CD-CC86892B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4980-10F9-8B72-8A73-20F92CB31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8D202-6A0F-DC59-CFD8-E87DDF09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8956-334B-3E8A-32DD-D6E07222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4A58A-9FCC-AC16-E4DA-CDAA42E6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95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33D2-57AC-A795-5AD9-80F2CE63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5531-DDA7-E84D-96F9-64894154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2DD6-04C1-DB55-D882-1919B1FE0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BC30B-1DCF-DDE2-E7CD-52D34D2F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A96B9-8631-BEA3-28A1-818DD176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1FDD0-100F-A463-2826-95361682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92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5A74-6724-CB3D-AAEF-113B5160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DC3D-4770-1B5E-F1BB-1FAFD9274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280BD-8608-619D-C17D-44635A5B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BDA07-1DD8-B7A8-4257-9A1BBA709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774A3-CFDE-3933-CA42-B05E765AA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0D398-F4CB-95E6-1FF3-F021A4EA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FC446-E72C-B2E6-0AD8-022B303B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0232A-91D2-0CEA-0D8E-09E334CD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51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0A54-DCC2-2FFC-2E2B-56C4271D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82C14-E6BF-7294-63F2-F2E3CDFE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C4F5D-041E-B49A-FFF2-36E8386B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E9F24-DE01-8473-9B9F-AB214DAD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6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B4DE-7728-3385-F73F-44B8DD7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C42BC-C57C-AB34-0370-A5FE9196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0A34F-2998-8600-461B-FD674969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48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2AE6-9805-2EFB-21AA-04FB58E3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63760-8A33-9BD1-EECF-1325FD3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AAB45-335F-32EB-E8BA-C8010CF48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8A6C-4D7B-D219-71E5-58C8245D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ED80A-FCD1-5D6B-DB65-A822E6B2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FD5EC-9D9E-B2BE-84A3-29554E8C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1C72-E89F-4913-82CD-3BB778B9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681AF-A33E-4AD2-9367-786D48DFB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2FCFB-6906-41AB-9CCB-C0F3C986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87560-F9E9-462B-AFFE-73C63CFD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2474B-8692-4E91-AAA6-DD3712C1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73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D8B9-E0FC-A3E2-161D-6061D6B6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08A7F-1874-5173-3FC7-23BD17EC0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C9FE-1875-4BFB-4835-408FE102C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EE1B9-7629-65D2-9982-99FF1EE1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4B510-C53F-7673-10AF-EE34F94E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7B7C7-4F32-3031-937D-D56262A7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16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172F-E746-6C7E-3C07-763DEEA9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60ACF-E301-85B9-8C6E-392690956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1A49C-E8E4-2731-C0A1-B40D3539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DB19F-A82F-319E-5F6E-BB4B9540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5102-1AA6-B819-774A-A7E9A60D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67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6BC27-7D68-23C1-B158-C9C76E73E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E2E17-CDC9-5B8C-3DE0-AC63AD982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88C-9B04-D663-43A0-DA6F12FC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175A8-9B17-31AA-0865-B59893D7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A9B2-66CB-71FF-DA01-A52347CB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A475-4EAB-4101-8EE5-2F223403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2A84B-8EAF-4AB2-B21C-790534E5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45434-419C-4D53-AA13-D944E96F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B7BA-254A-4255-86CB-16F1F64E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CCD9-F5ED-4B23-8892-C35A2ADE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5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DFA3-E0DB-474C-B255-4EF3DE86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E4AF-68C7-4D84-8260-3F2D70372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1FFEF-D8A7-4C2D-8F9A-54E27EC0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09D2D-7509-4759-9EA4-9E11F510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D942F-AF11-40F7-91CF-F3945A82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67526-C1C7-429C-978F-140A8365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40E-2366-4E94-A86A-83C60DC3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6A5E9-28AD-4AAA-B7EC-D8ECDB0FD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2B6EF-3311-4F12-9F3F-1E75BDC9D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C4CF1E-D66E-408C-88D4-7A63104BE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328FF-03DE-4901-9CFA-A69FC1A70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11AF4-C592-4C23-AA63-B68B0708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777154-F63E-43B3-ADF6-0ACA7F52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84B6A-98CD-4D3D-AE4C-3B3F580A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3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C465-034B-4520-8315-8F06FF55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3FBF7-C31C-4A44-8880-DCB43876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1F534-9649-4913-8F28-A863C6FD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F0A91-6398-47E4-BFE7-DC6F451E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3FDEE2-C59D-48ED-AD91-CA367CEF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75C73-756F-40F8-A285-D0D50E9E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301FC-3C8A-4207-9F0F-62C6A8EF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6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6785-471A-47EB-8D40-E7A6ABD4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16E1E-F9FA-41D6-A54F-BBE552986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950F6-CF92-4D52-93B6-C7C5AC77B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0F665-3C8D-432D-B8A4-A9145330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53DB6-3B4F-4F51-9397-B60EBFF99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A4B79-D319-4485-8B1C-5E0B6392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1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8563-E100-44B7-982A-9DDF5C77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494D1-7D1B-4E29-8E1E-335749961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F39FB-F536-4492-8DC5-728BD9DC4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BDB85-A800-454D-9270-4922485A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5776B-254B-4782-B400-8CF2DFCF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44735-25E5-4566-8882-2705FAA8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09AB8-2DC6-4990-B14C-6F197ED4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81CCC-D835-44A0-A338-6733A8A81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98819-9AFD-4B5B-8B6E-461B61CE8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EE408-6328-4B49-A46C-DD2085B8CD4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BB9DA-882A-4B7F-863B-216A7AC4F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DF406-FEA2-46CB-BF7A-6701B2DB5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C3298-B193-4A6A-93A5-8BF9DD16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94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27D10-4E06-733E-1C19-DCA02594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F009-2C7C-1D98-3003-456D472A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30F50-6A52-ACB3-D40F-E9AAD9B4A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4383-7C05-405A-B29C-0953A8917B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2C99-1709-4399-B015-764EB0630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935BC-8D93-F02A-92E7-F605271D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3DC62-7F94-411D-B9BF-3CA5A397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8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7B29AE-D839-4CE6-ADFB-89FE4E7B4264}"/>
              </a:ext>
            </a:extLst>
          </p:cNvPr>
          <p:cNvGrpSpPr/>
          <p:nvPr/>
        </p:nvGrpSpPr>
        <p:grpSpPr>
          <a:xfrm>
            <a:off x="0" y="-3"/>
            <a:ext cx="12192000" cy="6970390"/>
            <a:chOff x="0" y="-3"/>
            <a:chExt cx="12192000" cy="69703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869A4D-3917-46E7-B6F0-C0F54161536F}"/>
                </a:ext>
              </a:extLst>
            </p:cNvPr>
            <p:cNvGrpSpPr/>
            <p:nvPr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8118652-CB9E-4617-903E-E31E1991ADD4}"/>
                  </a:ext>
                </a:extLst>
              </p:cNvPr>
              <p:cNvSpPr/>
              <p:nvPr/>
            </p:nvSpPr>
            <p:spPr>
              <a:xfrm>
                <a:off x="6597748" y="-1"/>
                <a:ext cx="5594252" cy="6857999"/>
              </a:xfrm>
              <a:prstGeom prst="rect">
                <a:avLst/>
              </a:prstGeom>
              <a:gradFill>
                <a:gsLst>
                  <a:gs pos="0">
                    <a:srgbClr val="F87C7A"/>
                  </a:gs>
                  <a:gs pos="54900">
                    <a:srgbClr val="FBF86D"/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CFE386-1773-417E-87C1-1C22D00AC532}"/>
                  </a:ext>
                </a:extLst>
              </p:cNvPr>
              <p:cNvSpPr/>
              <p:nvPr/>
            </p:nvSpPr>
            <p:spPr>
              <a:xfrm>
                <a:off x="0" y="0"/>
                <a:ext cx="5824026" cy="68580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900">
                    <a:srgbClr val="FBF86D"/>
                  </a:gs>
                  <a:gs pos="100000">
                    <a:srgbClr val="F87C7A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BD5100-6928-40C0-8A23-3E8406CE386B}"/>
                  </a:ext>
                </a:extLst>
              </p:cNvPr>
              <p:cNvSpPr/>
              <p:nvPr/>
            </p:nvSpPr>
            <p:spPr>
              <a:xfrm>
                <a:off x="6210887" y="0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3B9A7F-B059-49D0-ABE3-3309C7E3ED15}"/>
                  </a:ext>
                </a:extLst>
              </p:cNvPr>
              <p:cNvSpPr/>
              <p:nvPr/>
            </p:nvSpPr>
            <p:spPr>
              <a:xfrm flipH="1">
                <a:off x="5824026" y="0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: Rounded Corners 9">
              <a:extLst>
                <a:ext uri="{FF2B5EF4-FFF2-40B4-BE49-F238E27FC236}">
                  <a16:creationId xmlns:a16="http://schemas.microsoft.com/office/drawing/2014/main" id="{A1415CD1-B779-4E85-837C-EBBCF36A736F}"/>
                </a:ext>
              </a:extLst>
            </p:cNvPr>
            <p:cNvSpPr/>
            <p:nvPr/>
          </p:nvSpPr>
          <p:spPr>
            <a:xfrm flipH="1">
              <a:off x="178883" y="200023"/>
              <a:ext cx="5488056" cy="6457950"/>
            </a:xfrm>
            <a:prstGeom prst="round2Diag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noFill/>
            </a:ln>
            <a:effectLst>
              <a:glow rad="127000">
                <a:schemeClr val="accent2">
                  <a:lumMod val="40000"/>
                  <a:lumOff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4400" dirty="0">
                  <a:solidFill>
                    <a:prstClr val="black"/>
                  </a:solidFill>
                  <a:latin typeface="Calibri Light" panose="020F0302020204030204"/>
                </a:rPr>
                <a:t>Benny the Bunny hopped out of bed, ‘Where are my friends?’ he happily said. ‘I’ll search high, I’ll search low, Where did all my animal friends go?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A8C0B5-7242-4A02-AE3F-4BD4D876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6330" y="-3"/>
              <a:ext cx="5605670" cy="56056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CA4814-AA96-4219-911F-EE57729D079D}"/>
                </a:ext>
              </a:extLst>
            </p:cNvPr>
            <p:cNvSpPr/>
            <p:nvPr/>
          </p:nvSpPr>
          <p:spPr>
            <a:xfrm>
              <a:off x="6805726" y="5493279"/>
              <a:ext cx="5207391" cy="1477108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FBE5D6"/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4400" b="1" dirty="0">
                  <a:ln w="28575">
                    <a:noFill/>
                  </a:ln>
                  <a:solidFill>
                    <a:schemeClr val="tx1"/>
                  </a:solidFill>
                  <a:effectLst>
                    <a:glow rad="127000">
                      <a:srgbClr val="FBE5D6"/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Where Are My Animal Friends?</a:t>
              </a:r>
              <a:endParaRPr kumimoji="0" lang="en-US" sz="4400" b="1" i="0" u="none" strike="noStrike" kern="1200" cap="none" spc="0" normalizeH="0" baseline="0" noProof="0" dirty="0">
                <a:ln w="28575">
                  <a:noFill/>
                </a:ln>
                <a:solidFill>
                  <a:schemeClr val="tx1"/>
                </a:solidFill>
                <a:effectLst>
                  <a:glow rad="127000">
                    <a:srgbClr val="FBE5D6"/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endParaRPr>
            </a:p>
          </p:txBody>
        </p:sp>
      </p:grpSp>
      <p:pic>
        <p:nvPicPr>
          <p:cNvPr id="2" name="ttsMP3.com_VoiceText_2024-12-5_17-53-0">
            <a:hlinkClick r:id="" action="ppaction://media"/>
            <a:extLst>
              <a:ext uri="{FF2B5EF4-FFF2-40B4-BE49-F238E27FC236}">
                <a16:creationId xmlns:a16="http://schemas.microsoft.com/office/drawing/2014/main" id="{675B954F-3567-4E46-B2AC-E94F91AEF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12657" y="2999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06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5A1A632-13A9-471A-B37E-0A0383718CA3}"/>
              </a:ext>
            </a:extLst>
          </p:cNvPr>
          <p:cNvGrpSpPr/>
          <p:nvPr/>
        </p:nvGrpSpPr>
        <p:grpSpPr>
          <a:xfrm>
            <a:off x="0" y="-1"/>
            <a:ext cx="12192000" cy="7019257"/>
            <a:chOff x="0" y="-1"/>
            <a:chExt cx="12192000" cy="70192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AFFACC-60FC-49F0-AB43-D4F8A8478D1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8B49A0-1CC9-4254-B569-44B3A69394B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D90116"/>
                </a:gs>
                <a:gs pos="54900">
                  <a:srgbClr val="FE061E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5FE45-73E1-4876-BCCF-677C7CCF58E0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FE061E"/>
                </a:gs>
                <a:gs pos="100000">
                  <a:srgbClr val="D9011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F3F940-6D45-4A8F-8132-42DF82A5946B}"/>
                </a:ext>
              </a:extLst>
            </p:cNvPr>
            <p:cNvSpPr/>
            <p:nvPr/>
          </p:nvSpPr>
          <p:spPr>
            <a:xfrm>
              <a:off x="621088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8088B4-4E20-4FA5-A5C7-E9E33022243A}"/>
                </a:ext>
              </a:extLst>
            </p:cNvPr>
            <p:cNvSpPr/>
            <p:nvPr/>
          </p:nvSpPr>
          <p:spPr>
            <a:xfrm flipH="1">
              <a:off x="582402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53A991-4455-42FE-8904-3198A6E9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2" y="0"/>
              <a:ext cx="5817704" cy="5817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404EAC-28B2-4D88-B5B9-87C535DC8EA4}"/>
                </a:ext>
              </a:extLst>
            </p:cNvPr>
            <p:cNvSpPr/>
            <p:nvPr/>
          </p:nvSpPr>
          <p:spPr>
            <a:xfrm>
              <a:off x="164694" y="5542148"/>
              <a:ext cx="5659332" cy="1477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5400" b="1" dirty="0">
                  <a:ln>
                    <a:solidFill>
                      <a:prstClr val="black"/>
                    </a:solidFill>
                  </a:ln>
                  <a:solidFill>
                    <a:srgbClr val="FF0000"/>
                  </a:solidFill>
                  <a:effectLst>
                    <a:glow rad="266700">
                      <a:prstClr val="white"/>
                    </a:glow>
                  </a:effectLst>
                  <a:latin typeface="Arial Black" panose="020B0A04020102020204" pitchFamily="34" charset="0"/>
                </a:rPr>
                <a:t>Red Fox - Fast</a:t>
              </a:r>
              <a:endParaRPr kumimoji="0" lang="en-US" sz="54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effectLst>
                  <a:glow rad="266700">
                    <a:prstClr val="white"/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58AE230-B35F-4055-A18C-4FA31D8E7066}"/>
                </a:ext>
              </a:extLst>
            </p:cNvPr>
            <p:cNvSpPr/>
            <p:nvPr/>
          </p:nvSpPr>
          <p:spPr>
            <a:xfrm>
              <a:off x="6778261" y="200023"/>
              <a:ext cx="5197887" cy="6457950"/>
            </a:xfrm>
            <a:prstGeom prst="round2DiagRect">
              <a:avLst/>
            </a:prstGeom>
            <a:solidFill>
              <a:srgbClr val="FE5061"/>
            </a:solidFill>
            <a:ln w="76200">
              <a:noFill/>
            </a:ln>
            <a:effectLst>
              <a:glow rad="127000">
                <a:srgbClr val="FE506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4000" b="1" dirty="0">
                  <a:solidFill>
                    <a:prstClr val="white"/>
                  </a:solidFill>
                  <a:latin typeface="Calibri Light" panose="020F0302020204030204"/>
                </a:rPr>
                <a:t>Benny saw a flash of red, ‘That’s Fox!’ he quickly said. Fox ran fast through the trees, ‘Catch me if you can!’ Fox teased.</a:t>
              </a:r>
            </a:p>
            <a:p>
              <a:pPr lvl="0" algn="ctr">
                <a:defRPr/>
              </a:pP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  <a:p>
              <a:pPr lvl="0" algn="ctr">
                <a:defRPr/>
              </a:pPr>
              <a:r>
                <a:rPr lang="en-US" sz="4000" b="1" dirty="0">
                  <a:solidFill>
                    <a:prstClr val="white"/>
                  </a:solidFill>
                  <a:latin typeface="Calibri Light" panose="020F0302020204030204"/>
                </a:rPr>
                <a:t>Can you run fast like Fox?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2" name="ttsMP3.com_VoiceText_2024-12-5_17-54-40">
            <a:hlinkClick r:id="" action="ppaction://media"/>
            <a:extLst>
              <a:ext uri="{FF2B5EF4-FFF2-40B4-BE49-F238E27FC236}">
                <a16:creationId xmlns:a16="http://schemas.microsoft.com/office/drawing/2014/main" id="{B49D8D7C-94C4-4E06-9152-56F2F3C16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24026" y="34412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317EEFF-B125-4656-825D-1C4FD94762DD}"/>
              </a:ext>
            </a:extLst>
          </p:cNvPr>
          <p:cNvGrpSpPr/>
          <p:nvPr/>
        </p:nvGrpSpPr>
        <p:grpSpPr>
          <a:xfrm>
            <a:off x="0" y="-1"/>
            <a:ext cx="12461045" cy="6858001"/>
            <a:chOff x="0" y="-1"/>
            <a:chExt cx="12461045" cy="6858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869A4D-3917-46E7-B6F0-C0F54161536F}"/>
                </a:ext>
              </a:extLst>
            </p:cNvPr>
            <p:cNvGrpSpPr/>
            <p:nvPr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8118652-CB9E-4617-903E-E31E1991ADD4}"/>
                  </a:ext>
                </a:extLst>
              </p:cNvPr>
              <p:cNvSpPr/>
              <p:nvPr/>
            </p:nvSpPr>
            <p:spPr>
              <a:xfrm>
                <a:off x="6597748" y="-1"/>
                <a:ext cx="5594252" cy="6857999"/>
              </a:xfrm>
              <a:prstGeom prst="rect">
                <a:avLst/>
              </a:prstGeom>
              <a:gradFill>
                <a:gsLst>
                  <a:gs pos="0">
                    <a:srgbClr val="FFFF00"/>
                  </a:gs>
                  <a:gs pos="54900">
                    <a:srgbClr val="FFFF66"/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CFE386-1773-417E-87C1-1C22D00AC532}"/>
                  </a:ext>
                </a:extLst>
              </p:cNvPr>
              <p:cNvSpPr/>
              <p:nvPr/>
            </p:nvSpPr>
            <p:spPr>
              <a:xfrm>
                <a:off x="0" y="0"/>
                <a:ext cx="5824026" cy="68580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900">
                    <a:srgbClr val="FFFF66"/>
                  </a:gs>
                  <a:gs pos="100000">
                    <a:srgbClr val="FFFF0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BD5100-6928-40C0-8A23-3E8406CE386B}"/>
                  </a:ext>
                </a:extLst>
              </p:cNvPr>
              <p:cNvSpPr/>
              <p:nvPr/>
            </p:nvSpPr>
            <p:spPr>
              <a:xfrm>
                <a:off x="6210887" y="0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3B9A7F-B059-49D0-ABE3-3309C7E3ED15}"/>
                  </a:ext>
                </a:extLst>
              </p:cNvPr>
              <p:cNvSpPr/>
              <p:nvPr/>
            </p:nvSpPr>
            <p:spPr>
              <a:xfrm flipH="1">
                <a:off x="5824026" y="0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: Rounded Corners 9">
              <a:extLst>
                <a:ext uri="{FF2B5EF4-FFF2-40B4-BE49-F238E27FC236}">
                  <a16:creationId xmlns:a16="http://schemas.microsoft.com/office/drawing/2014/main" id="{A1415CD1-B779-4E85-837C-EBBCF36A736F}"/>
                </a:ext>
              </a:extLst>
            </p:cNvPr>
            <p:cNvSpPr/>
            <p:nvPr/>
          </p:nvSpPr>
          <p:spPr>
            <a:xfrm flipH="1">
              <a:off x="178877" y="116114"/>
              <a:ext cx="5527334" cy="6618515"/>
            </a:xfrm>
            <a:prstGeom prst="round2DiagRect">
              <a:avLst/>
            </a:prstGeom>
            <a:solidFill>
              <a:srgbClr val="FFFF99"/>
            </a:solidFill>
            <a:ln w="76200">
              <a:noFill/>
            </a:ln>
            <a:effectLst>
              <a:glow rad="127000">
                <a:srgbClr val="FFFF66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4000" dirty="0">
                  <a:solidFill>
                    <a:prstClr val="black"/>
                  </a:solidFill>
                  <a:latin typeface="Calibri Light" panose="020F0302020204030204"/>
                </a:rPr>
                <a:t>By the pond, Benny heard a sound, ‘Quack, quack, quack!’ splashing all around. ‘Hello, Duck! You’re yellow and bright, Swimming in the water, what a sight!’</a:t>
              </a:r>
            </a:p>
            <a:p>
              <a:pPr lvl="0" algn="ctr">
                <a:defRPr/>
              </a:pPr>
              <a:endParaRPr lang="en-US" sz="4000" dirty="0">
                <a:solidFill>
                  <a:prstClr val="black"/>
                </a:solidFill>
                <a:latin typeface="Calibri Light" panose="020F0302020204030204"/>
              </a:endParaRPr>
            </a:p>
            <a:p>
              <a:pPr lvl="0" algn="ctr">
                <a:defRPr/>
              </a:pPr>
              <a:r>
                <a:rPr lang="en-US" sz="4000" dirty="0">
                  <a:solidFill>
                    <a:prstClr val="black"/>
                  </a:solidFill>
                  <a:latin typeface="Calibri Light" panose="020F0302020204030204"/>
                </a:rPr>
                <a:t>Can you quack like Duck?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894A8F-BF2B-469C-9E94-1B1C35C2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7749" y="1"/>
              <a:ext cx="5594250" cy="5594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828CDF-22DD-494A-9303-1EB52C7659EB}"/>
                </a:ext>
              </a:extLst>
            </p:cNvPr>
            <p:cNvSpPr/>
            <p:nvPr/>
          </p:nvSpPr>
          <p:spPr>
            <a:xfrm>
              <a:off x="6328702" y="5856847"/>
              <a:ext cx="6132343" cy="738554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6">
                  <a:lumMod val="40000"/>
                  <a:lumOff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3200" b="1" dirty="0">
                  <a:ln w="25400">
                    <a:noFill/>
                  </a:ln>
                  <a:solidFill>
                    <a:schemeClr val="tx1"/>
                  </a:solidFill>
                  <a:effectLst>
                    <a:glow rad="266700">
                      <a:srgbClr val="FFFF99"/>
                    </a:glow>
                  </a:effectLst>
                  <a:latin typeface="Arial Black" panose="020B0A04020102020204" pitchFamily="34" charset="0"/>
                </a:rPr>
                <a:t>Yellow Duck - Quacking</a:t>
              </a:r>
              <a:endParaRPr kumimoji="0" lang="en-US" sz="3200" b="1" i="0" u="none" strike="noStrike" kern="1200" cap="none" spc="0" normalizeH="0" baseline="0" noProof="0" dirty="0">
                <a:ln w="25400">
                  <a:noFill/>
                </a:ln>
                <a:solidFill>
                  <a:schemeClr val="tx1"/>
                </a:solidFill>
                <a:effectLst>
                  <a:glow rad="266700">
                    <a:srgbClr val="FFFF99"/>
                  </a:glow>
                </a:effectLst>
                <a:uLnTx/>
                <a:uFillTx/>
                <a:latin typeface="Arial Black" panose="020B0A04020102020204" pitchFamily="34" charset="0"/>
              </a:endParaRPr>
            </a:p>
          </p:txBody>
        </p:sp>
      </p:grpSp>
      <p:pic>
        <p:nvPicPr>
          <p:cNvPr id="2" name="ttsMP3.com_VoiceText_2024-12-5_17-56-19">
            <a:hlinkClick r:id="" action="ppaction://media"/>
            <a:extLst>
              <a:ext uri="{FF2B5EF4-FFF2-40B4-BE49-F238E27FC236}">
                <a16:creationId xmlns:a16="http://schemas.microsoft.com/office/drawing/2014/main" id="{33A0062D-BEF9-42E8-AFC1-E7C151E332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03057" y="31205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4513AD-348D-4456-8862-F518DF9F132A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AFFACC-60FC-49F0-AB43-D4F8A8478D1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8B49A0-1CC9-4254-B569-44B3A69394B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54900">
                  <a:schemeClr val="accent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5FE45-73E1-4876-BCCF-677C7CCF58E0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F3F940-6D45-4A8F-8132-42DF82A5946B}"/>
                </a:ext>
              </a:extLst>
            </p:cNvPr>
            <p:cNvSpPr/>
            <p:nvPr/>
          </p:nvSpPr>
          <p:spPr>
            <a:xfrm>
              <a:off x="6210887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8088B4-4E20-4FA5-A5C7-E9E33022243A}"/>
                </a:ext>
              </a:extLst>
            </p:cNvPr>
            <p:cNvSpPr/>
            <p:nvPr/>
          </p:nvSpPr>
          <p:spPr>
            <a:xfrm flipH="1">
              <a:off x="5824026" y="0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58AE230-B35F-4055-A18C-4FA31D8E7066}"/>
                </a:ext>
              </a:extLst>
            </p:cNvPr>
            <p:cNvSpPr/>
            <p:nvPr/>
          </p:nvSpPr>
          <p:spPr>
            <a:xfrm>
              <a:off x="6705674" y="200023"/>
              <a:ext cx="5378400" cy="6457950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3600" dirty="0">
                  <a:solidFill>
                    <a:prstClr val="black"/>
                  </a:solidFill>
                  <a:latin typeface="Calibri Light" panose="020F0302020204030204"/>
                </a:rPr>
                <a:t>Up in the sky flew a bird so blue, ‘Tweet, tweet!’ she sang, ‘I see you!’ ‘Bird, you fly so high above, Come down and join us, my friend of love!</a:t>
              </a:r>
            </a:p>
            <a:p>
              <a:pPr lvl="0" algn="ctr">
                <a:defRPr/>
              </a:pPr>
              <a:endParaRPr lang="en-US" sz="3600" dirty="0">
                <a:solidFill>
                  <a:prstClr val="black"/>
                </a:solidFill>
                <a:latin typeface="Calibri Light" panose="020F0302020204030204"/>
              </a:endParaRPr>
            </a:p>
            <a:p>
              <a:pPr lvl="0" algn="ctr">
                <a:defRPr/>
              </a:pPr>
              <a:r>
                <a:rPr lang="en-US" sz="3600" dirty="0">
                  <a:solidFill>
                    <a:prstClr val="black"/>
                  </a:solidFill>
                  <a:latin typeface="Calibri Light" panose="020F0302020204030204"/>
                </a:rPr>
                <a:t>Can you flap your arms like wings?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39BBC1-AC85-4A00-B46B-794836ECF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3"/>
              <a:ext cx="5824026" cy="58240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EE44A-F38F-4367-B2B7-E35EED1BFB8C}"/>
                </a:ext>
              </a:extLst>
            </p:cNvPr>
            <p:cNvSpPr/>
            <p:nvPr/>
          </p:nvSpPr>
          <p:spPr>
            <a:xfrm>
              <a:off x="0" y="5971734"/>
              <a:ext cx="5824026" cy="738554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6">
                  <a:lumMod val="40000"/>
                  <a:lumOff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4400" b="1" dirty="0">
                  <a:ln w="25400">
                    <a:solidFill>
                      <a:prstClr val="black"/>
                    </a:solidFill>
                  </a:ln>
                  <a:solidFill>
                    <a:srgbClr val="4472C4">
                      <a:lumMod val="75000"/>
                    </a:srgbClr>
                  </a:solidFill>
                  <a:effectLst>
                    <a:glow rad="266700">
                      <a:prstClr val="white"/>
                    </a:glow>
                  </a:effectLst>
                  <a:latin typeface="Arial Black" panose="020B0A04020102020204" pitchFamily="34" charset="0"/>
                </a:rPr>
                <a:t>Blue Bird - Flying</a:t>
              </a:r>
              <a:endParaRPr kumimoji="0" lang="en-US" sz="4400" b="1" i="0" u="none" strike="noStrike" kern="1200" cap="none" spc="0" normalizeH="0" baseline="0" noProof="0" dirty="0">
                <a:ln w="25400">
                  <a:solidFill>
                    <a:prstClr val="black"/>
                  </a:solidFill>
                </a:ln>
                <a:solidFill>
                  <a:srgbClr val="4472C4">
                    <a:lumMod val="75000"/>
                  </a:srgbClr>
                </a:solidFill>
                <a:effectLst>
                  <a:glow rad="266700">
                    <a:prstClr val="white"/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2" name="ttsMP3.com_VoiceText_2024-12-5_17-58-43">
            <a:hlinkClick r:id="" action="ppaction://media"/>
            <a:extLst>
              <a:ext uri="{FF2B5EF4-FFF2-40B4-BE49-F238E27FC236}">
                <a16:creationId xmlns:a16="http://schemas.microsoft.com/office/drawing/2014/main" id="{EB038360-2704-4C23-8742-6F18D88E3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7324" y="2819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9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0F301B-5CEF-4C08-9F6B-ABC9F6B5E3F7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869A4D-3917-46E7-B6F0-C0F54161536F}"/>
                </a:ext>
              </a:extLst>
            </p:cNvPr>
            <p:cNvGrpSpPr/>
            <p:nvPr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8118652-CB9E-4617-903E-E31E1991ADD4}"/>
                  </a:ext>
                </a:extLst>
              </p:cNvPr>
              <p:cNvSpPr/>
              <p:nvPr/>
            </p:nvSpPr>
            <p:spPr>
              <a:xfrm>
                <a:off x="6597748" y="-1"/>
                <a:ext cx="5594252" cy="6857999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5490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CFE386-1773-417E-87C1-1C22D00AC532}"/>
                  </a:ext>
                </a:extLst>
              </p:cNvPr>
              <p:cNvSpPr/>
              <p:nvPr/>
            </p:nvSpPr>
            <p:spPr>
              <a:xfrm>
                <a:off x="0" y="0"/>
                <a:ext cx="5824026" cy="68580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90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BD5100-6928-40C0-8A23-3E8406CE386B}"/>
                  </a:ext>
                </a:extLst>
              </p:cNvPr>
              <p:cNvSpPr/>
              <p:nvPr/>
            </p:nvSpPr>
            <p:spPr>
              <a:xfrm>
                <a:off x="6210887" y="0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3B9A7F-B059-49D0-ABE3-3309C7E3ED15}"/>
                  </a:ext>
                </a:extLst>
              </p:cNvPr>
              <p:cNvSpPr/>
              <p:nvPr/>
            </p:nvSpPr>
            <p:spPr>
              <a:xfrm flipH="1">
                <a:off x="5824026" y="0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: Rounded Corners 9">
              <a:extLst>
                <a:ext uri="{FF2B5EF4-FFF2-40B4-BE49-F238E27FC236}">
                  <a16:creationId xmlns:a16="http://schemas.microsoft.com/office/drawing/2014/main" id="{A1415CD1-B779-4E85-837C-EBBCF36A736F}"/>
                </a:ext>
              </a:extLst>
            </p:cNvPr>
            <p:cNvSpPr/>
            <p:nvPr/>
          </p:nvSpPr>
          <p:spPr>
            <a:xfrm flipH="1">
              <a:off x="163912" y="200023"/>
              <a:ext cx="5496203" cy="6457950"/>
            </a:xfrm>
            <a:prstGeom prst="round2Diag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noFill/>
            </a:ln>
            <a:effectLst>
              <a:glow rad="127000">
                <a:schemeClr val="accent6">
                  <a:lumMod val="40000"/>
                  <a:lumOff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4000" dirty="0">
                  <a:solidFill>
                    <a:prstClr val="black"/>
                  </a:solidFill>
                  <a:latin typeface="Calibri Light" panose="020F0302020204030204"/>
                </a:rPr>
                <a:t>With Fox, Duck, and Bird all near, Benny laughed, ‘I’m glad you’re here!’ Friends together, big and small, Colors and animals, I love them all!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9300F0-736E-45BD-A5D1-0354ABA7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1885" y="500993"/>
              <a:ext cx="5630037" cy="5630037"/>
            </a:xfrm>
            <a:prstGeom prst="round2DiagRect">
              <a:avLst/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ttsMP3.com_VoiceText_2024-12-5_18-0-9">
            <a:hlinkClick r:id="" action="ppaction://media"/>
            <a:extLst>
              <a:ext uri="{FF2B5EF4-FFF2-40B4-BE49-F238E27FC236}">
                <a16:creationId xmlns:a16="http://schemas.microsoft.com/office/drawing/2014/main" id="{ACE0CCF8-BA93-46D0-8302-43C881729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4608" y="27064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7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F8F630-D631-4E04-9562-08C9C7783BEF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AFFACC-60FC-49F0-AB43-D4F8A8478D1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8B49A0-1CC9-4254-B569-44B3A69394B4}"/>
                </a:ext>
              </a:extLst>
            </p:cNvPr>
            <p:cNvSpPr/>
            <p:nvPr/>
          </p:nvSpPr>
          <p:spPr>
            <a:xfrm>
              <a:off x="6597748" y="-1"/>
              <a:ext cx="5594252" cy="6857999"/>
            </a:xfrm>
            <a:prstGeom prst="rect">
              <a:avLst/>
            </a:prstGeom>
            <a:gradFill>
              <a:gsLst>
                <a:gs pos="0">
                  <a:srgbClr val="98944F"/>
                </a:gs>
                <a:gs pos="54900">
                  <a:srgbClr val="F8F7BF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5FE45-73E1-4876-BCCF-677C7CCF58E0}"/>
                </a:ext>
              </a:extLst>
            </p:cNvPr>
            <p:cNvSpPr/>
            <p:nvPr/>
          </p:nvSpPr>
          <p:spPr>
            <a:xfrm>
              <a:off x="0" y="0"/>
              <a:ext cx="582402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4900">
                  <a:srgbClr val="F8F7BF"/>
                </a:gs>
                <a:gs pos="100000">
                  <a:srgbClr val="DA2814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F3F940-6D45-4A8F-8132-42DF82A5946B}"/>
                </a:ext>
              </a:extLst>
            </p:cNvPr>
            <p:cNvSpPr/>
            <p:nvPr/>
          </p:nvSpPr>
          <p:spPr>
            <a:xfrm>
              <a:off x="5946794" y="-2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8088B4-4E20-4FA5-A5C7-E9E33022243A}"/>
                </a:ext>
              </a:extLst>
            </p:cNvPr>
            <p:cNvSpPr/>
            <p:nvPr/>
          </p:nvSpPr>
          <p:spPr>
            <a:xfrm flipH="1">
              <a:off x="5559933" y="-2"/>
              <a:ext cx="386861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34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E7B4E6-F6AA-4753-9EAC-0AD785418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8278" y="0"/>
              <a:ext cx="6823722" cy="68237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: Rounded Corners 9">
              <a:extLst>
                <a:ext uri="{FF2B5EF4-FFF2-40B4-BE49-F238E27FC236}">
                  <a16:creationId xmlns:a16="http://schemas.microsoft.com/office/drawing/2014/main" id="{79E5E066-8F5D-40E9-8DA4-831E24A02088}"/>
                </a:ext>
              </a:extLst>
            </p:cNvPr>
            <p:cNvSpPr/>
            <p:nvPr/>
          </p:nvSpPr>
          <p:spPr>
            <a:xfrm>
              <a:off x="503092" y="492117"/>
              <a:ext cx="4362095" cy="5873761"/>
            </a:xfrm>
            <a:prstGeom prst="rect">
              <a:avLst/>
            </a:prstGeom>
            <a:solidFill>
              <a:srgbClr val="EDEDED"/>
            </a:solidFill>
            <a:ln w="76200">
              <a:noFill/>
            </a:ln>
            <a:effectLst>
              <a:glow rad="127000">
                <a:srgbClr val="DA2814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0CAB15-F441-4CB7-97E2-8DF290D81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5508" l="2930" r="89844">
                          <a14:foregroundMark x1="15332" y1="34473" x2="4395" y2="8008"/>
                          <a14:foregroundMark x1="4395" y1="8008" x2="13867" y2="9570"/>
                          <a14:foregroundMark x1="13867" y1="9570" x2="13379" y2="20117"/>
                          <a14:foregroundMark x1="13379" y1="20117" x2="8008" y2="12305"/>
                          <a14:foregroundMark x1="8008" y1="12305" x2="7129" y2="8984"/>
                          <a14:foregroundMark x1="31836" y1="10254" x2="38672" y2="4883"/>
                          <a14:foregroundMark x1="38672" y1="4883" x2="42578" y2="8984"/>
                          <a14:foregroundMark x1="42285" y1="3223" x2="38086" y2="1758"/>
                          <a14:foregroundMark x1="4102" y1="17480" x2="2930" y2="5469"/>
                          <a14:foregroundMark x1="47266" y1="89063" x2="52930" y2="95313"/>
                          <a14:foregroundMark x1="52930" y1="95313" x2="51758" y2="93848"/>
                          <a14:foregroundMark x1="26563" y1="95313" x2="16309" y2="95508"/>
                          <a14:foregroundMark x1="16309" y1="95313" x2="16309" y2="95313"/>
                          <a14:foregroundMark x1="24609" y1="51367" x2="27051" y2="41699"/>
                          <a14:foregroundMark x1="18848" y1="34961" x2="21777" y2="49023"/>
                          <a14:foregroundMark x1="21777" y1="49023" x2="21094" y2="51660"/>
                          <a14:foregroundMark x1="24121" y1="50879" x2="28125" y2="43066"/>
                          <a14:foregroundMark x1="28125" y1="43066" x2="24316" y2="41699"/>
                          <a14:foregroundMark x1="40039" y1="43945" x2="41602" y2="37891"/>
                          <a14:foregroundMark x1="44531" y1="42676" x2="40332" y2="45898"/>
                          <a14:foregroundMark x1="46484" y1="43262" x2="42090" y2="35645"/>
                          <a14:foregroundMark x1="42090" y1="35645" x2="37500" y2="37988"/>
                          <a14:backgroundMark x1="73730" y1="82813" x2="73633" y2="45313"/>
                          <a14:backgroundMark x1="73633" y1="45313" x2="69238" y2="56152"/>
                          <a14:backgroundMark x1="69238" y1="56152" x2="69531" y2="64941"/>
                          <a14:backgroundMark x1="69531" y1="64941" x2="64844" y2="76758"/>
                          <a14:backgroundMark x1="64844" y1="76758" x2="86035" y2="64063"/>
                          <a14:backgroundMark x1="86035" y1="64063" x2="74707" y2="50488"/>
                          <a14:backgroundMark x1="74707" y1="50488" x2="73535" y2="45703"/>
                          <a14:backgroundMark x1="87500" y1="56152" x2="73730" y2="21680"/>
                          <a14:backgroundMark x1="73730" y1="21680" x2="62598" y2="17578"/>
                          <a14:backgroundMark x1="62598" y1="17578" x2="58496" y2="14746"/>
                          <a14:backgroundMark x1="58496" y1="17676" x2="66797" y2="50098"/>
                          <a14:backgroundMark x1="54980" y1="53418" x2="68457" y2="33691"/>
                          <a14:backgroundMark x1="24805" y1="9961" x2="24609" y2="19922"/>
                          <a14:backgroundMark x1="26563" y1="10938" x2="26563" y2="8203"/>
                          <a14:backgroundMark x1="28125" y1="9766" x2="28125" y2="8203"/>
                          <a14:backgroundMark x1="6152" y1="59082" x2="3613" y2="49805"/>
                          <a14:backgroundMark x1="3613" y1="49805" x2="3613" y2="49121"/>
                          <a14:backgroundMark x1="51758" y1="55664" x2="54492" y2="52148"/>
                          <a14:backgroundMark x1="48633" y1="57520" x2="48633" y2="57520"/>
                        </a14:backgroundRemoval>
                      </a14:imgEffect>
                    </a14:imgLayer>
                  </a14:imgProps>
                </a:ext>
              </a:extLst>
            </a:blip>
            <a:srcRect r="30252"/>
            <a:stretch/>
          </p:blipFill>
          <p:spPr>
            <a:xfrm>
              <a:off x="649619" y="520145"/>
              <a:ext cx="4057713" cy="5817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14" name="ttsMP3.com_VoiceText_2024-12-5_18-1-33">
            <a:hlinkClick r:id="" action="ppaction://media"/>
            <a:extLst>
              <a:ext uri="{FF2B5EF4-FFF2-40B4-BE49-F238E27FC236}">
                <a16:creationId xmlns:a16="http://schemas.microsoft.com/office/drawing/2014/main" id="{2F3B0559-6AA3-4FF3-AA1C-C9FC244871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6102" y="26452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1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D34DB70-46AD-4CCD-9A88-40BB4D3CCD32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C09021-1884-4A31-8734-684484B09BA5}"/>
                </a:ext>
              </a:extLst>
            </p:cNvPr>
            <p:cNvGrpSpPr/>
            <p:nvPr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AFFACC-60FC-49F0-AB43-D4F8A8478D1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B8B49A0-1CC9-4254-B569-44B3A69394B4}"/>
                  </a:ext>
                </a:extLst>
              </p:cNvPr>
              <p:cNvSpPr/>
              <p:nvPr/>
            </p:nvSpPr>
            <p:spPr>
              <a:xfrm>
                <a:off x="6597748" y="-1"/>
                <a:ext cx="5594252" cy="6857999"/>
              </a:xfrm>
              <a:prstGeom prst="rect">
                <a:avLst/>
              </a:prstGeom>
              <a:gradFill>
                <a:gsLst>
                  <a:gs pos="0">
                    <a:srgbClr val="AFF3C5"/>
                  </a:gs>
                  <a:gs pos="549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15FE45-73E1-4876-BCCF-677C7CCF58E0}"/>
                  </a:ext>
                </a:extLst>
              </p:cNvPr>
              <p:cNvSpPr/>
              <p:nvPr/>
            </p:nvSpPr>
            <p:spPr>
              <a:xfrm>
                <a:off x="0" y="0"/>
                <a:ext cx="5824026" cy="68580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900">
                    <a:schemeClr val="accent4">
                      <a:lumMod val="40000"/>
                      <a:lumOff val="60000"/>
                    </a:schemeClr>
                  </a:gs>
                  <a:gs pos="100000">
                    <a:srgbClr val="AFF3C5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3F3F940-6D45-4A8F-8132-42DF82A5946B}"/>
                  </a:ext>
                </a:extLst>
              </p:cNvPr>
              <p:cNvSpPr/>
              <p:nvPr/>
            </p:nvSpPr>
            <p:spPr>
              <a:xfrm>
                <a:off x="6210887" y="0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8088B4-4E20-4FA5-A5C7-E9E33022243A}"/>
                  </a:ext>
                </a:extLst>
              </p:cNvPr>
              <p:cNvSpPr/>
              <p:nvPr/>
            </p:nvSpPr>
            <p:spPr>
              <a:xfrm flipH="1">
                <a:off x="5824026" y="0"/>
                <a:ext cx="38686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34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58AE230-B35F-4055-A18C-4FA31D8E7066}"/>
                  </a:ext>
                </a:extLst>
              </p:cNvPr>
              <p:cNvSpPr/>
              <p:nvPr/>
            </p:nvSpPr>
            <p:spPr>
              <a:xfrm>
                <a:off x="7371470" y="492119"/>
                <a:ext cx="4362095" cy="5873761"/>
              </a:xfrm>
              <a:prstGeom prst="rect">
                <a:avLst/>
              </a:prstGeom>
              <a:solidFill>
                <a:srgbClr val="EDEDED"/>
              </a:solidFill>
              <a:ln w="76200">
                <a:noFill/>
              </a:ln>
              <a:effectLst>
                <a:glow rad="127000">
                  <a:srgbClr val="FC4E4B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CDBCB9-4D88-4CA1-91A2-BA07A1816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3"/>
              <a:ext cx="6858000" cy="685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B23AA2-3211-4190-A3D6-D4105870C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5508" l="2930" r="89844">
                          <a14:foregroundMark x1="15332" y1="34473" x2="4395" y2="8008"/>
                          <a14:foregroundMark x1="4395" y1="8008" x2="13867" y2="9570"/>
                          <a14:foregroundMark x1="13867" y1="9570" x2="13379" y2="20117"/>
                          <a14:foregroundMark x1="13379" y1="20117" x2="8008" y2="12305"/>
                          <a14:foregroundMark x1="8008" y1="12305" x2="7129" y2="8984"/>
                          <a14:foregroundMark x1="31836" y1="10254" x2="38672" y2="4883"/>
                          <a14:foregroundMark x1="38672" y1="4883" x2="42578" y2="8984"/>
                          <a14:foregroundMark x1="42285" y1="3223" x2="38086" y2="1758"/>
                          <a14:foregroundMark x1="4102" y1="17480" x2="2930" y2="5469"/>
                          <a14:foregroundMark x1="47266" y1="89063" x2="52930" y2="95313"/>
                          <a14:foregroundMark x1="52930" y1="95313" x2="51758" y2="93848"/>
                          <a14:foregroundMark x1="26563" y1="95313" x2="16309" y2="95508"/>
                          <a14:foregroundMark x1="16309" y1="95313" x2="16309" y2="95313"/>
                          <a14:foregroundMark x1="24609" y1="51367" x2="27051" y2="41699"/>
                          <a14:foregroundMark x1="18848" y1="34961" x2="21777" y2="49023"/>
                          <a14:foregroundMark x1="21777" y1="49023" x2="21094" y2="51660"/>
                          <a14:foregroundMark x1="24121" y1="50879" x2="28125" y2="43066"/>
                          <a14:foregroundMark x1="28125" y1="43066" x2="24316" y2="41699"/>
                          <a14:foregroundMark x1="40039" y1="43945" x2="41602" y2="37891"/>
                          <a14:foregroundMark x1="44531" y1="42676" x2="40332" y2="45898"/>
                          <a14:foregroundMark x1="46484" y1="43262" x2="42090" y2="35645"/>
                          <a14:foregroundMark x1="42090" y1="35645" x2="37500" y2="37988"/>
                          <a14:backgroundMark x1="73730" y1="82813" x2="73633" y2="45313"/>
                          <a14:backgroundMark x1="73633" y1="45313" x2="69238" y2="56152"/>
                          <a14:backgroundMark x1="69238" y1="56152" x2="69531" y2="64941"/>
                          <a14:backgroundMark x1="69531" y1="64941" x2="64844" y2="76758"/>
                          <a14:backgroundMark x1="64844" y1="76758" x2="86035" y2="64063"/>
                          <a14:backgroundMark x1="86035" y1="64063" x2="74707" y2="50488"/>
                          <a14:backgroundMark x1="74707" y1="50488" x2="73535" y2="45703"/>
                          <a14:backgroundMark x1="87500" y1="56152" x2="73730" y2="21680"/>
                          <a14:backgroundMark x1="73730" y1="21680" x2="62598" y2="17578"/>
                          <a14:backgroundMark x1="62598" y1="17578" x2="58496" y2="14746"/>
                          <a14:backgroundMark x1="58496" y1="17676" x2="66797" y2="50098"/>
                          <a14:backgroundMark x1="54980" y1="53418" x2="68457" y2="33691"/>
                          <a14:backgroundMark x1="24805" y1="9961" x2="24609" y2="19922"/>
                          <a14:backgroundMark x1="26563" y1="10938" x2="26563" y2="8203"/>
                          <a14:backgroundMark x1="28125" y1="9766" x2="28125" y2="8203"/>
                          <a14:backgroundMark x1="6152" y1="59082" x2="3613" y2="49805"/>
                          <a14:backgroundMark x1="3613" y1="49805" x2="3613" y2="49121"/>
                          <a14:backgroundMark x1="51758" y1="55664" x2="54492" y2="52148"/>
                          <a14:backgroundMark x1="48633" y1="57520" x2="48633" y2="57520"/>
                        </a14:backgroundRemoval>
                      </a14:imgEffect>
                    </a14:imgLayer>
                  </a14:imgProps>
                </a:ext>
              </a:extLst>
            </a:blip>
            <a:srcRect r="30252"/>
            <a:stretch/>
          </p:blipFill>
          <p:spPr>
            <a:xfrm flipH="1">
              <a:off x="7366017" y="548177"/>
              <a:ext cx="4057713" cy="5817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17" name="ttsMP3.com_VoiceText_2024-12-5_18-2-23">
            <a:hlinkClick r:id="" action="ppaction://media"/>
            <a:extLst>
              <a:ext uri="{FF2B5EF4-FFF2-40B4-BE49-F238E27FC236}">
                <a16:creationId xmlns:a16="http://schemas.microsoft.com/office/drawing/2014/main" id="{B7D65A96-55BA-4E15-ABF6-EC3E08C0D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04591" y="23839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16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226</Words>
  <Application>Microsoft Office PowerPoint</Application>
  <PresentationFormat>Widescreen</PresentationFormat>
  <Paragraphs>18</Paragraphs>
  <Slides>7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29</cp:revision>
  <dcterms:created xsi:type="dcterms:W3CDTF">2024-12-01T18:35:10Z</dcterms:created>
  <dcterms:modified xsi:type="dcterms:W3CDTF">2024-12-05T17:15:11Z</dcterms:modified>
</cp:coreProperties>
</file>